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arsus Üniversitesi SHMYO bölüm tanıtımı - page-01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arsus Üniversitesi SHMYO bölüm tanıtımı - page-10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arsus Üniversitesi SHMYO bölüm tanıtımı - page-11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arsus Üniversitesi SHMYO bölüm tanıtımı - page-12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arsus Üniversitesi SHMYO bölüm tanıtımı - page-13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arsus Üniversitesi SHMYO bölüm tanıtımı - page-14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arsus Üniversitesi SHMYO bölüm tanıtımı - page-15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arsus Üniversitesi SHMYO bölüm tanıtımı - page-16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arsus Üniversitesi SHMYO bölüm tanıtımı - page-02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arsus Üniversitesi SHMYO bölüm tanıtımı - page-03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arsus Üniversitesi SHMYO bölüm tanıtımı - page-04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arsus Üniversitesi SHMYO bölüm tanıtımı - page-05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arsus Üniversitesi SHMYO bölüm tanıtımı - page-06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arsus Üniversitesi SHMYO bölüm tanıtımı - page-07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arsus Üniversitesi SHMYO bölüm tanıtımı - page-08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Tarsus Üniversitesi SHMYO bölüm tanıtımı - page-09.png">    </p:cNvPr>
          <p:cNvPicPr>
            <a:picLocks noChangeAspect="1"/>
          </p:cNvPicPr>
          <p:nvPr/>
        </p:nvPicPr>
        <p:blipFill>
          <a:blip r:embed="rId1"/>
          <a:srcRect l="1" r="1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Tarsus Üniversitesi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Sağlık Hizmetleri Meslek Yüksekokulu - Bölüm Tanıtımları</dc:title>
  <dc:subject>Sağlık Hizmetleri Meslek Yüksekokulu Bölüm Tanıtımları</dc:subject>
  <dc:creator>Tarsus Üniversitesi</dc:creator>
  <cp:lastModifiedBy>Tarsus Üniversitesi</cp:lastModifiedBy>
  <cp:revision>1</cp:revision>
  <dcterms:created xsi:type="dcterms:W3CDTF">2026-07-10T10:33:58Z</dcterms:created>
  <dcterms:modified xsi:type="dcterms:W3CDTF">2026-07-10T10:33:58Z</dcterms:modified>
</cp:coreProperties>
</file>